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262" r:id="rId4"/>
    <p:sldId id="259" r:id="rId5"/>
    <p:sldId id="257" r:id="rId6"/>
    <p:sldId id="260" r:id="rId7"/>
    <p:sldId id="261" r:id="rId8"/>
    <p:sldId id="264" r:id="rId9"/>
    <p:sldId id="265" r:id="rId10"/>
    <p:sldId id="273" r:id="rId11"/>
    <p:sldId id="274" r:id="rId12"/>
    <p:sldId id="275" r:id="rId13"/>
    <p:sldId id="276" r:id="rId14"/>
    <p:sldId id="269" r:id="rId15"/>
    <p:sldId id="277" r:id="rId16"/>
    <p:sldId id="278" r:id="rId17"/>
    <p:sldId id="279" r:id="rId18"/>
    <p:sldId id="280" r:id="rId19"/>
    <p:sldId id="268" r:id="rId20"/>
    <p:sldId id="281" r:id="rId21"/>
    <p:sldId id="266" r:id="rId22"/>
    <p:sldId id="267" r:id="rId23"/>
    <p:sldId id="289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88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4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6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1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4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8157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1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1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6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1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9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4F172EA-FA57-42D2-87A1-0FD6225FB265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F1CFA23-C18D-4E00-B945-BFC0BB54C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759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typemolly.xyz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CA73B-AAC3-4633-BA8D-BECDACC31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Forte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25032E-CD0F-41E6-B4A3-B5365430A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위치기반 대기오염 정보 제공 웹사이트</a:t>
            </a:r>
          </a:p>
        </p:txBody>
      </p:sp>
    </p:spTree>
    <p:extLst>
      <p:ext uri="{BB962C8B-B14F-4D97-AF65-F5344CB8AC3E}">
        <p14:creationId xmlns:p14="http://schemas.microsoft.com/office/powerpoint/2010/main" val="20599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  <a:r>
              <a:rPr lang="en-US" altLang="ko-KR" dirty="0"/>
              <a:t>(</a:t>
            </a:r>
            <a:r>
              <a:rPr lang="ko-KR" altLang="en-US" dirty="0"/>
              <a:t>홈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단순한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App Bar(with</a:t>
            </a:r>
            <a:r>
              <a:rPr lang="ko-KR" altLang="en-US" dirty="0"/>
              <a:t> 메뉴 버튼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주소검색창</a:t>
            </a:r>
            <a:endParaRPr lang="en-US" altLang="ko-KR" dirty="0"/>
          </a:p>
          <a:p>
            <a:pPr lvl="1"/>
            <a:r>
              <a:rPr lang="ko-KR" altLang="en-US" dirty="0"/>
              <a:t>지도</a:t>
            </a:r>
            <a:endParaRPr lang="en-US" altLang="ko-KR" dirty="0"/>
          </a:p>
          <a:p>
            <a:pPr lvl="1"/>
            <a:r>
              <a:rPr lang="ko-KR" altLang="en-US" dirty="0"/>
              <a:t>현재 관측소 정보</a:t>
            </a:r>
            <a:endParaRPr lang="en-US" altLang="ko-KR" dirty="0"/>
          </a:p>
          <a:p>
            <a:r>
              <a:rPr lang="en-US" altLang="ko-KR" dirty="0"/>
              <a:t>Material UI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Responsive Design</a:t>
            </a:r>
          </a:p>
          <a:p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4CF286-3446-45B6-818C-4BD43974CDF0}"/>
              </a:ext>
            </a:extLst>
          </p:cNvPr>
          <p:cNvSpPr/>
          <p:nvPr/>
        </p:nvSpPr>
        <p:spPr>
          <a:xfrm>
            <a:off x="7826273" y="2181938"/>
            <a:ext cx="2506921" cy="18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2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  <a:r>
              <a:rPr lang="en-US" altLang="ko-KR" dirty="0"/>
              <a:t>(</a:t>
            </a:r>
            <a:r>
              <a:rPr lang="ko-KR" altLang="en-US" dirty="0"/>
              <a:t>홈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단순한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App Bar(with</a:t>
            </a:r>
            <a:r>
              <a:rPr lang="ko-KR" altLang="en-US" dirty="0"/>
              <a:t> 메뉴 버튼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주소검색창</a:t>
            </a:r>
            <a:endParaRPr lang="en-US" altLang="ko-KR" dirty="0"/>
          </a:p>
          <a:p>
            <a:pPr lvl="1"/>
            <a:r>
              <a:rPr lang="ko-KR" altLang="en-US" dirty="0"/>
              <a:t>지도</a:t>
            </a:r>
            <a:endParaRPr lang="en-US" altLang="ko-KR" dirty="0"/>
          </a:p>
          <a:p>
            <a:pPr lvl="1"/>
            <a:r>
              <a:rPr lang="ko-KR" altLang="en-US" dirty="0"/>
              <a:t>현재 관측소 정보</a:t>
            </a:r>
            <a:endParaRPr lang="en-US" altLang="ko-KR" dirty="0"/>
          </a:p>
          <a:p>
            <a:r>
              <a:rPr lang="en-US" altLang="ko-KR" dirty="0"/>
              <a:t>Material UI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Responsive Design</a:t>
            </a:r>
          </a:p>
          <a:p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1E0F94-7155-48A9-AE51-50AEEC94FF71}"/>
              </a:ext>
            </a:extLst>
          </p:cNvPr>
          <p:cNvSpPr/>
          <p:nvPr/>
        </p:nvSpPr>
        <p:spPr>
          <a:xfrm>
            <a:off x="7826273" y="2362913"/>
            <a:ext cx="2506921" cy="18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53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  <a:r>
              <a:rPr lang="en-US" altLang="ko-KR" dirty="0"/>
              <a:t>(</a:t>
            </a:r>
            <a:r>
              <a:rPr lang="ko-KR" altLang="en-US" dirty="0"/>
              <a:t>홈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단순한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App Bar(with</a:t>
            </a:r>
            <a:r>
              <a:rPr lang="ko-KR" altLang="en-US" dirty="0"/>
              <a:t> 메뉴 버튼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주소검색창</a:t>
            </a:r>
            <a:endParaRPr lang="en-US" altLang="ko-KR" dirty="0"/>
          </a:p>
          <a:p>
            <a:pPr lvl="1"/>
            <a:r>
              <a:rPr lang="ko-KR" altLang="en-US" dirty="0"/>
              <a:t>지도</a:t>
            </a:r>
            <a:endParaRPr lang="en-US" altLang="ko-KR" dirty="0"/>
          </a:p>
          <a:p>
            <a:pPr lvl="1"/>
            <a:r>
              <a:rPr lang="ko-KR" altLang="en-US" dirty="0"/>
              <a:t>현재 관측소 정보</a:t>
            </a:r>
            <a:endParaRPr lang="en-US" altLang="ko-KR" dirty="0"/>
          </a:p>
          <a:p>
            <a:r>
              <a:rPr lang="en-US" altLang="ko-KR" dirty="0"/>
              <a:t>Material UI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Responsive Design</a:t>
            </a:r>
          </a:p>
          <a:p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053D2F-C8A4-4CA2-B325-258FBEDCBF12}"/>
              </a:ext>
            </a:extLst>
          </p:cNvPr>
          <p:cNvSpPr/>
          <p:nvPr/>
        </p:nvSpPr>
        <p:spPr>
          <a:xfrm>
            <a:off x="7826273" y="2515313"/>
            <a:ext cx="2506921" cy="1647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1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  <a:r>
              <a:rPr lang="en-US" altLang="ko-KR" dirty="0"/>
              <a:t>(</a:t>
            </a:r>
            <a:r>
              <a:rPr lang="ko-KR" altLang="en-US" dirty="0"/>
              <a:t>홈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단순한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App Bar(with</a:t>
            </a:r>
            <a:r>
              <a:rPr lang="ko-KR" altLang="en-US" dirty="0"/>
              <a:t> 메뉴 버튼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주소검색창</a:t>
            </a:r>
            <a:endParaRPr lang="en-US" altLang="ko-KR" dirty="0"/>
          </a:p>
          <a:p>
            <a:pPr lvl="1"/>
            <a:r>
              <a:rPr lang="ko-KR" altLang="en-US" dirty="0"/>
              <a:t>지도</a:t>
            </a:r>
            <a:endParaRPr lang="en-US" altLang="ko-KR" dirty="0"/>
          </a:p>
          <a:p>
            <a:pPr lvl="1"/>
            <a:r>
              <a:rPr lang="ko-KR" altLang="en-US" dirty="0"/>
              <a:t>현재 관측소 정보</a:t>
            </a:r>
            <a:endParaRPr lang="en-US" altLang="ko-KR" dirty="0"/>
          </a:p>
          <a:p>
            <a:r>
              <a:rPr lang="en-US" altLang="ko-KR" dirty="0"/>
              <a:t>Material UI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Responsive Design</a:t>
            </a:r>
          </a:p>
          <a:p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053D2F-C8A4-4CA2-B325-258FBEDCBF12}"/>
              </a:ext>
            </a:extLst>
          </p:cNvPr>
          <p:cNvSpPr/>
          <p:nvPr/>
        </p:nvSpPr>
        <p:spPr>
          <a:xfrm>
            <a:off x="7826273" y="4163138"/>
            <a:ext cx="2506921" cy="113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7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관측소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텍스트 주소 검색</a:t>
            </a:r>
            <a:endParaRPr lang="en-US" altLang="ko-KR" dirty="0"/>
          </a:p>
          <a:p>
            <a:r>
              <a:rPr lang="en-US" altLang="ko-KR" dirty="0"/>
              <a:t>GPS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지도상 위치 클릭</a:t>
            </a:r>
            <a:endParaRPr lang="en-US" altLang="ko-KR" dirty="0"/>
          </a:p>
          <a:p>
            <a:r>
              <a:rPr lang="ko-KR" altLang="en-US" dirty="0"/>
              <a:t>관측소 마커 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</p:spTree>
    <p:extLst>
      <p:ext uri="{BB962C8B-B14F-4D97-AF65-F5344CB8AC3E}">
        <p14:creationId xmlns:p14="http://schemas.microsoft.com/office/powerpoint/2010/main" val="2167603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관측소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텍스트 주소 검색</a:t>
            </a:r>
            <a:endParaRPr lang="en-US" altLang="ko-KR" dirty="0"/>
          </a:p>
          <a:p>
            <a:r>
              <a:rPr lang="en-US" altLang="ko-KR" dirty="0"/>
              <a:t>GPS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지도상 위치 클릭</a:t>
            </a:r>
            <a:endParaRPr lang="en-US" altLang="ko-KR" dirty="0"/>
          </a:p>
          <a:p>
            <a:r>
              <a:rPr lang="ko-KR" altLang="en-US" dirty="0"/>
              <a:t>관측소 마커 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1E0F94-7155-48A9-AE51-50AEEC94FF71}"/>
              </a:ext>
            </a:extLst>
          </p:cNvPr>
          <p:cNvSpPr/>
          <p:nvPr/>
        </p:nvSpPr>
        <p:spPr>
          <a:xfrm>
            <a:off x="7826274" y="2362913"/>
            <a:ext cx="2355952" cy="18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2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관측소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텍스트 주소 검색</a:t>
            </a:r>
            <a:endParaRPr lang="en-US" altLang="ko-KR" dirty="0"/>
          </a:p>
          <a:p>
            <a:r>
              <a:rPr lang="en-US" altLang="ko-KR" dirty="0"/>
              <a:t>GPS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지도상 위치 클릭</a:t>
            </a:r>
            <a:endParaRPr lang="en-US" altLang="ko-KR" dirty="0"/>
          </a:p>
          <a:p>
            <a:r>
              <a:rPr lang="ko-KR" altLang="en-US" dirty="0"/>
              <a:t>관측소 마커 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1E0F94-7155-48A9-AE51-50AEEC94FF71}"/>
              </a:ext>
            </a:extLst>
          </p:cNvPr>
          <p:cNvSpPr/>
          <p:nvPr/>
        </p:nvSpPr>
        <p:spPr>
          <a:xfrm>
            <a:off x="10172700" y="2362913"/>
            <a:ext cx="180976" cy="18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1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관측소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텍스트 주소 검색</a:t>
            </a:r>
            <a:endParaRPr lang="en-US" altLang="ko-KR" dirty="0"/>
          </a:p>
          <a:p>
            <a:r>
              <a:rPr lang="en-US" altLang="ko-KR" dirty="0"/>
              <a:t>GPS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지도상 위치 클릭</a:t>
            </a:r>
            <a:endParaRPr lang="en-US" altLang="ko-KR" dirty="0"/>
          </a:p>
          <a:p>
            <a:r>
              <a:rPr lang="ko-KR" altLang="en-US" dirty="0"/>
              <a:t>관측소 마커 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1E0F94-7155-48A9-AE51-50AEEC94FF71}"/>
              </a:ext>
            </a:extLst>
          </p:cNvPr>
          <p:cNvSpPr/>
          <p:nvPr/>
        </p:nvSpPr>
        <p:spPr>
          <a:xfrm>
            <a:off x="7824841" y="2534363"/>
            <a:ext cx="2517877" cy="1637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관측소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텍스트 주소 검색</a:t>
            </a:r>
            <a:endParaRPr lang="en-US" altLang="ko-KR" dirty="0"/>
          </a:p>
          <a:p>
            <a:r>
              <a:rPr lang="en-US" altLang="ko-KR" dirty="0"/>
              <a:t>GPS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지도상 위치 클릭</a:t>
            </a:r>
            <a:endParaRPr lang="en-US" altLang="ko-KR" dirty="0"/>
          </a:p>
          <a:p>
            <a:r>
              <a:rPr lang="ko-KR" altLang="en-US" dirty="0"/>
              <a:t>관측소 마커 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91E6339-0E69-4310-87EA-19160A15001E}"/>
              </a:ext>
            </a:extLst>
          </p:cNvPr>
          <p:cNvSpPr/>
          <p:nvPr/>
        </p:nvSpPr>
        <p:spPr>
          <a:xfrm>
            <a:off x="9056366" y="3067050"/>
            <a:ext cx="190500" cy="190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조작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확대 축소</a:t>
            </a:r>
            <a:endParaRPr lang="en-US" altLang="ko-KR" dirty="0"/>
          </a:p>
          <a:p>
            <a:pPr lvl="1"/>
            <a:r>
              <a:rPr lang="ko-KR" altLang="en-US" dirty="0"/>
              <a:t>마우스 휠</a:t>
            </a:r>
            <a:endParaRPr lang="en-US" altLang="ko-KR" dirty="0"/>
          </a:p>
          <a:p>
            <a:pPr lvl="1"/>
            <a:r>
              <a:rPr lang="ko-KR" altLang="en-US" dirty="0"/>
              <a:t>두 손가락 터치 벌리기</a:t>
            </a:r>
            <a:r>
              <a:rPr lang="en-US" altLang="ko-KR" dirty="0"/>
              <a:t>/</a:t>
            </a:r>
            <a:r>
              <a:rPr lang="ko-KR" altLang="en-US" dirty="0"/>
              <a:t>좁히기</a:t>
            </a:r>
            <a:endParaRPr lang="en-US" altLang="ko-KR" dirty="0"/>
          </a:p>
          <a:p>
            <a:r>
              <a:rPr lang="ko-KR" altLang="en-US" dirty="0"/>
              <a:t>이동</a:t>
            </a:r>
            <a:r>
              <a:rPr lang="en-US" altLang="ko-KR" dirty="0"/>
              <a:t>(</a:t>
            </a:r>
            <a:r>
              <a:rPr lang="ko-KR" altLang="en-US" dirty="0"/>
              <a:t>드래그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일반적인 지도 앱 사용법과 동일</a:t>
            </a:r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</p:spTree>
    <p:extLst>
      <p:ext uri="{BB962C8B-B14F-4D97-AF65-F5344CB8AC3E}">
        <p14:creationId xmlns:p14="http://schemas.microsoft.com/office/powerpoint/2010/main" val="330365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C1481-1627-4D05-8DF5-9E9AA372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2851D-B34D-4500-9660-1E869E7A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en-US" altLang="ko-KR" dirty="0"/>
              <a:t>: </a:t>
            </a:r>
            <a:r>
              <a:rPr lang="ko-KR" altLang="en-US" dirty="0"/>
              <a:t>암흑 용기병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오진균 </a:t>
            </a:r>
            <a:r>
              <a:rPr lang="en-US" altLang="ko-KR" dirty="0"/>
              <a:t>2010147101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시스템 엔지니어링</a:t>
            </a:r>
          </a:p>
          <a:p>
            <a:pPr lvl="1"/>
            <a:r>
              <a:rPr lang="ko-KR" altLang="en-US" dirty="0" err="1"/>
              <a:t>박이재</a:t>
            </a:r>
            <a:r>
              <a:rPr lang="ko-KR" altLang="en-US" dirty="0"/>
              <a:t> </a:t>
            </a:r>
            <a:r>
              <a:rPr lang="en-US" altLang="ko-KR" dirty="0"/>
              <a:t>2016147546 </a:t>
            </a:r>
            <a:r>
              <a:rPr lang="ko-KR" altLang="en-US" dirty="0"/>
              <a:t>프로젝트 관리</a:t>
            </a:r>
          </a:p>
          <a:p>
            <a:pPr lvl="1"/>
            <a:r>
              <a:rPr lang="ko-KR" altLang="en-US" dirty="0"/>
              <a:t>윤희준 </a:t>
            </a:r>
            <a:r>
              <a:rPr lang="en-US" altLang="ko-KR" dirty="0"/>
              <a:t>2016147525 </a:t>
            </a:r>
            <a:r>
              <a:rPr lang="ko-KR" altLang="en-US" dirty="0"/>
              <a:t>문서 및 </a:t>
            </a:r>
            <a:r>
              <a:rPr lang="en-US" altLang="ko-KR" dirty="0"/>
              <a:t>ppt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err="1"/>
              <a:t>황경윤</a:t>
            </a:r>
            <a:r>
              <a:rPr lang="ko-KR" altLang="en-US" dirty="0"/>
              <a:t> </a:t>
            </a:r>
            <a:r>
              <a:rPr lang="en-US" altLang="ko-KR" dirty="0"/>
              <a:t>2016147503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리소스 관리</a:t>
            </a:r>
          </a:p>
        </p:txBody>
      </p:sp>
    </p:spTree>
    <p:extLst>
      <p:ext uri="{BB962C8B-B14F-4D97-AF65-F5344CB8AC3E}">
        <p14:creationId xmlns:p14="http://schemas.microsoft.com/office/powerpoint/2010/main" val="784217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메뉴 버튼으로 </a:t>
            </a:r>
            <a:r>
              <a:rPr lang="en-US" altLang="ko-KR" dirty="0"/>
              <a:t>Toggle</a:t>
            </a:r>
          </a:p>
          <a:p>
            <a:r>
              <a:rPr lang="ko-KR" altLang="en-US" dirty="0"/>
              <a:t>화면 왼쪽 끝 드래그로도 작동</a:t>
            </a:r>
            <a:endParaRPr lang="en-US" altLang="ko-KR" dirty="0"/>
          </a:p>
          <a:p>
            <a:r>
              <a:rPr lang="ko-KR" altLang="en-US" dirty="0"/>
              <a:t>다른 페이지로 이동 가능</a:t>
            </a:r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0" cy="3342561"/>
          </a:xfrm>
        </p:spPr>
      </p:pic>
    </p:spTree>
    <p:extLst>
      <p:ext uri="{BB962C8B-B14F-4D97-AF65-F5344CB8AC3E}">
        <p14:creationId xmlns:p14="http://schemas.microsoft.com/office/powerpoint/2010/main" val="97820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 페이지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웹사이트 설명</a:t>
            </a:r>
            <a:endParaRPr lang="en-US" altLang="ko-KR" dirty="0"/>
          </a:p>
          <a:p>
            <a:r>
              <a:rPr lang="ko-KR" altLang="en-US" dirty="0"/>
              <a:t>기본 구조</a:t>
            </a:r>
            <a:endParaRPr lang="en-US" altLang="ko-KR" dirty="0"/>
          </a:p>
          <a:p>
            <a:r>
              <a:rPr lang="ko-KR" altLang="en-US" dirty="0"/>
              <a:t>사이트의 장점</a:t>
            </a:r>
            <a:endParaRPr lang="en-US" altLang="ko-KR" dirty="0"/>
          </a:p>
          <a:p>
            <a:r>
              <a:rPr lang="ko-KR" altLang="en-US" dirty="0"/>
              <a:t>특별한 기능 없는 설명 페이지</a:t>
            </a:r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0" cy="3342561"/>
          </a:xfrm>
        </p:spPr>
      </p:pic>
    </p:spTree>
    <p:extLst>
      <p:ext uri="{BB962C8B-B14F-4D97-AF65-F5344CB8AC3E}">
        <p14:creationId xmlns:p14="http://schemas.microsoft.com/office/powerpoint/2010/main" val="205291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크레딧</a:t>
            </a:r>
            <a:r>
              <a:rPr lang="ko-KR" altLang="en-US" dirty="0"/>
              <a:t> 페이지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만든 사람들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ko-KR" altLang="en-US" dirty="0"/>
              <a:t>사용한 오픈소스</a:t>
            </a:r>
            <a:endParaRPr lang="en-US" altLang="ko-KR" dirty="0"/>
          </a:p>
          <a:p>
            <a:r>
              <a:rPr lang="ko-KR" altLang="en-US" dirty="0"/>
              <a:t>특별한 기능 없는 설명 페이지</a:t>
            </a:r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0" cy="3342561"/>
          </a:xfrm>
        </p:spPr>
      </p:pic>
    </p:spTree>
    <p:extLst>
      <p:ext uri="{BB962C8B-B14F-4D97-AF65-F5344CB8AC3E}">
        <p14:creationId xmlns:p14="http://schemas.microsoft.com/office/powerpoint/2010/main" val="317047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84626F1-32F7-41C9-AFF0-DCFDC2B0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32E377-6D7B-4882-AA38-3B9B677EB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https://tintypemolly.xyz/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947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44E57F8-B111-4243-801C-B2D84679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9FAE36-C75E-43B9-95AE-AFE1C0D19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Server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04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CD538E4-127C-4DE5-BA61-26DE007C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구조도</a:t>
            </a:r>
          </a:p>
        </p:txBody>
      </p:sp>
      <p:pic>
        <p:nvPicPr>
          <p:cNvPr id="12" name="내용 개체 틀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A171E73-0A7C-482B-A3EA-79AF433A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56" y="1600200"/>
            <a:ext cx="8484288" cy="4525963"/>
          </a:xfrm>
        </p:spPr>
      </p:pic>
    </p:spTree>
    <p:extLst>
      <p:ext uri="{BB962C8B-B14F-4D97-AF65-F5344CB8AC3E}">
        <p14:creationId xmlns:p14="http://schemas.microsoft.com/office/powerpoint/2010/main" val="391627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335436B-EB60-4673-ABDA-3A5727E8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프로젝트의 장점</a:t>
            </a:r>
            <a:r>
              <a:rPr lang="en-US" altLang="ko-KR" dirty="0"/>
              <a:t>/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99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283AF9-CCA6-4EE7-BFA6-6FA7979B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Geolocation API</a:t>
            </a:r>
            <a:endParaRPr lang="ko-KR" altLang="en-US" dirty="0"/>
          </a:p>
        </p:txBody>
      </p:sp>
      <p:pic>
        <p:nvPicPr>
          <p:cNvPr id="13" name="내용 개체 틀 12" descr="지구본 아시아-오스트레일리아">
            <a:extLst>
              <a:ext uri="{FF2B5EF4-FFF2-40B4-BE49-F238E27FC236}">
                <a16:creationId xmlns:a16="http://schemas.microsoft.com/office/drawing/2014/main" id="{E75704B4-3E7D-43DD-BAA9-9BA0C5D1F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4362" y="2329655"/>
            <a:ext cx="3343275" cy="3343275"/>
          </a:xfrm>
        </p:spPr>
      </p:pic>
    </p:spTree>
    <p:extLst>
      <p:ext uri="{BB962C8B-B14F-4D97-AF65-F5344CB8AC3E}">
        <p14:creationId xmlns:p14="http://schemas.microsoft.com/office/powerpoint/2010/main" val="4148052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1EB78-E2F5-4CEB-9649-E4D62428F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/>
          <a:lstStyle/>
          <a:p>
            <a:r>
              <a:rPr lang="en-US" altLang="ko-KR" dirty="0"/>
              <a:t>Responsive Design</a:t>
            </a:r>
            <a:endParaRPr lang="ko-KR" altLang="en-US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545C0851-8076-4BAB-8460-3CFC3DF0A143}"/>
              </a:ext>
            </a:extLst>
          </p:cNvPr>
          <p:cNvGrpSpPr>
            <a:grpSpLocks noChangeAspect="1"/>
          </p:cNvGrpSpPr>
          <p:nvPr/>
        </p:nvGrpSpPr>
        <p:grpSpPr>
          <a:xfrm>
            <a:off x="6766747" y="2479209"/>
            <a:ext cx="4381503" cy="3562144"/>
            <a:chOff x="4300539" y="1984376"/>
            <a:chExt cx="3589338" cy="28908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7E8328A-627D-49A4-B718-3FFEBE788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3860F08-9FDA-4BE1-BF5F-9006DC99C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C94A5E8-A76F-4D16-8585-8DCC6238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9110DA74-4BF2-4EA3-8B96-23B036845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6922623-AC4C-4BBF-8084-FB287C476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7D67AB9-E3A0-432A-ACCD-521F462AD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5465045E-3A4F-4DC4-A770-A9D5BA3DF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FE3E25E3-9673-4D15-96F3-4104099DA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9E0A048B-0423-47D5-93BE-817F1BC3A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3D3E04DF-6A6F-4A9F-834B-25CA178DB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90B752D6-EA66-45E5-A933-2E7EF309E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B245810-BD5F-49A6-AAD6-AF723391A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97986F8-CC4F-41F7-AF62-12834DFB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AF68560-B305-46EC-855F-F934C988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822" y="2665043"/>
            <a:ext cx="4001682" cy="2284779"/>
          </a:xfrm>
          <a:prstGeom prst="rect">
            <a:avLst/>
          </a:prstGeom>
        </p:spPr>
      </p:pic>
      <p:pic>
        <p:nvPicPr>
          <p:cNvPr id="27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57EF4A8B-FAD0-4B85-8FA0-029855AC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83" y="1924050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6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FB1385F-B663-486F-8FC3-1362C6B8BD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607" y="2400421"/>
            <a:ext cx="2533818" cy="3378424"/>
          </a:xfr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892749-334E-4657-999A-F05930BA6893}"/>
              </a:ext>
            </a:extLst>
          </p:cNvPr>
          <p:cNvGrpSpPr/>
          <p:nvPr/>
        </p:nvGrpSpPr>
        <p:grpSpPr>
          <a:xfrm>
            <a:off x="1007995" y="2395156"/>
            <a:ext cx="3092217" cy="3092217"/>
            <a:chOff x="1036570" y="1909381"/>
            <a:chExt cx="3092217" cy="3092217"/>
          </a:xfrm>
        </p:grpSpPr>
        <p:pic>
          <p:nvPicPr>
            <p:cNvPr id="2050" name="Picture 2" descr="https://mockuphone.com/static/images/devices/google-nexus5x-portrait.png">
              <a:extLst>
                <a:ext uri="{FF2B5EF4-FFF2-40B4-BE49-F238E27FC236}">
                  <a16:creationId xmlns:a16="http://schemas.microsoft.com/office/drawing/2014/main" id="{E07277DA-D096-4025-A3CC-700C57316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570" y="1909381"/>
              <a:ext cx="3092217" cy="309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 descr="텍스트, 지도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DE468EF-6A26-4C04-93D2-E2BC8B07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707" y="2322485"/>
              <a:ext cx="1253959" cy="2227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40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824D8-5F62-487E-9D85-E0C960A6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Clean UI</a:t>
            </a:r>
            <a:endParaRPr lang="ko-KR" altLang="en-US" dirty="0"/>
          </a:p>
        </p:txBody>
      </p:sp>
      <p:pic>
        <p:nvPicPr>
          <p:cNvPr id="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71B08E80-4571-4D04-9F71-167B62DE7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1" y="173291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7133C7D-9751-4FF2-930E-BB0654997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48" y="2200989"/>
            <a:ext cx="2506921" cy="33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5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8A61D1-F6A3-419D-83C9-B5478053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서비스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3C83EA-9514-490B-BF72-4623298E9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대기오염 정보 서비스 </a:t>
            </a:r>
            <a:r>
              <a:rPr lang="en-US" altLang="ko-KR" dirty="0"/>
              <a:t>4</a:t>
            </a:r>
            <a:r>
              <a:rPr lang="ko-KR" altLang="en-US" dirty="0"/>
              <a:t>종</a:t>
            </a:r>
          </a:p>
        </p:txBody>
      </p:sp>
    </p:spTree>
    <p:extLst>
      <p:ext uri="{BB962C8B-B14F-4D97-AF65-F5344CB8AC3E}">
        <p14:creationId xmlns:p14="http://schemas.microsoft.com/office/powerpoint/2010/main" val="2095263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3B2F7-36D0-4964-9D6C-6EAB3D3B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Page Application</a:t>
            </a:r>
            <a:endParaRPr lang="ko-KR" altLang="en-US" dirty="0"/>
          </a:p>
        </p:txBody>
      </p:sp>
      <p:pic>
        <p:nvPicPr>
          <p:cNvPr id="1028" name="Picture 4" descr="http://react-etc.net/files/2016-07/logo-578x270.png">
            <a:extLst>
              <a:ext uri="{FF2B5EF4-FFF2-40B4-BE49-F238E27FC236}">
                <a16:creationId xmlns:a16="http://schemas.microsoft.com/office/drawing/2014/main" id="{21BA65F8-EDA4-431A-9C34-BD1620A2FE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2577306"/>
            <a:ext cx="55054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47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A6CF2-047C-4B37-A7C8-1D9D45CF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&amp; Babel</a:t>
            </a:r>
            <a:endParaRPr lang="ko-KR" altLang="en-US" dirty="0"/>
          </a:p>
        </p:txBody>
      </p:sp>
      <p:pic>
        <p:nvPicPr>
          <p:cNvPr id="16386" name="Picture 2" descr="http://www.mormondiscussionpodcast.org/wp-content/uploads/2016/06/babel.jpg">
            <a:extLst>
              <a:ext uri="{FF2B5EF4-FFF2-40B4-BE49-F238E27FC236}">
                <a16:creationId xmlns:a16="http://schemas.microsoft.com/office/drawing/2014/main" id="{1978ECAE-BADD-45EF-AF87-28145CC81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69" y="1600200"/>
            <a:ext cx="6465661" cy="45259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26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9AB0AC9-6445-493C-B8F4-D3647A6A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42F4AD6-9D7D-4D65-9FEA-2955F2AC9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암흑 용기병 </a:t>
            </a:r>
            <a:r>
              <a:rPr lang="en-US" altLang="ko-KR" dirty="0"/>
              <a:t>Forte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01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9A7A8024-1684-4D31-83B6-87021D1F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 Korea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C2C15-5893-4CB0-AADA-8BCDF0FBE9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한국환경공단 운영</a:t>
            </a:r>
            <a:endParaRPr lang="en-US" altLang="ko-KR" dirty="0"/>
          </a:p>
          <a:p>
            <a:r>
              <a:rPr lang="ko-KR" altLang="en-US" dirty="0"/>
              <a:t>지도 조작 불편</a:t>
            </a:r>
            <a:endParaRPr lang="en-US" altLang="ko-KR" dirty="0"/>
          </a:p>
          <a:p>
            <a:pPr lvl="1"/>
            <a:r>
              <a:rPr lang="ko-KR" altLang="en-US" dirty="0"/>
              <a:t>지도 확대</a:t>
            </a:r>
            <a:r>
              <a:rPr lang="en-US" altLang="ko-KR" dirty="0"/>
              <a:t>/</a:t>
            </a:r>
            <a:r>
              <a:rPr lang="ko-KR" altLang="en-US" dirty="0"/>
              <a:t>축소 불가</a:t>
            </a:r>
            <a:endParaRPr lang="en-US" altLang="ko-KR" dirty="0"/>
          </a:p>
          <a:p>
            <a:pPr lvl="1"/>
            <a:r>
              <a:rPr lang="ko-KR" altLang="en-US" dirty="0"/>
              <a:t>수도권 관측소 밀집으로 지도 가림</a:t>
            </a:r>
            <a:endParaRPr lang="en-US" altLang="ko-KR" dirty="0"/>
          </a:p>
          <a:p>
            <a:r>
              <a:rPr lang="ko-KR" altLang="en-US" dirty="0"/>
              <a:t>난잡한 </a:t>
            </a:r>
            <a:r>
              <a:rPr lang="en-US" altLang="ko-KR" dirty="0"/>
              <a:t>UI</a:t>
            </a:r>
          </a:p>
          <a:p>
            <a:r>
              <a:rPr lang="en-US" altLang="ko-KR" dirty="0"/>
              <a:t>Geolocation API </a:t>
            </a:r>
            <a:r>
              <a:rPr lang="ko-KR" altLang="en-US" dirty="0" err="1"/>
              <a:t>미사용</a:t>
            </a:r>
            <a:endParaRPr lang="en-US" altLang="ko-KR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4807E0C9-9349-421A-81A6-91E467766B3F}"/>
              </a:ext>
            </a:extLst>
          </p:cNvPr>
          <p:cNvGrpSpPr>
            <a:grpSpLocks noChangeAspect="1"/>
          </p:cNvGrpSpPr>
          <p:nvPr/>
        </p:nvGrpSpPr>
        <p:grpSpPr>
          <a:xfrm>
            <a:off x="6747697" y="2107734"/>
            <a:ext cx="4381503" cy="3562144"/>
            <a:chOff x="4300539" y="1984376"/>
            <a:chExt cx="3589338" cy="28908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8D62D5-E5AE-47B9-ACA5-5B0B52DAA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EFD13DC-D2BF-4D46-B330-B09A62A0D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681FDFB-576C-4217-AC72-7E76F0633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C42B94E-5362-4FFA-9423-B6F97497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0312E4-01DE-4B0D-B50C-EFC3A97BD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EDECC28-F8DD-4A78-B373-4CCDCA9C5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id="{CE9DBB28-08D9-46C2-92CF-9C504973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F870D331-C7B4-4B31-8B20-9BCAF5C86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493382F8-0593-4CF9-9400-4FCE4575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7E75B298-107B-4546-AEC6-9BB0C026D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AAB75C13-FAAD-4F0F-ADCA-0031FFE88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FEFCCE74-E66E-4285-95F6-AC77D214E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AD62001-EAA3-433F-BC04-2C349E1C8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27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74178F-17DD-4DF1-9D0E-ADFC8E716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r="7407"/>
          <a:stretch/>
        </p:blipFill>
        <p:spPr>
          <a:xfrm>
            <a:off x="6944640" y="2308318"/>
            <a:ext cx="3991706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9A7A8024-1684-4D31-83B6-87021D1F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미세먼지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BCE4B-540F-4F5D-A2C0-ABE311043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Air Korea</a:t>
            </a:r>
            <a:r>
              <a:rPr lang="ko-KR" altLang="en-US" dirty="0"/>
              <a:t> 데이터 사용</a:t>
            </a:r>
            <a:endParaRPr lang="en-US" altLang="ko-KR" dirty="0"/>
          </a:p>
          <a:p>
            <a:r>
              <a:rPr lang="ko-KR" altLang="en-US" dirty="0"/>
              <a:t>지도 조작 불편</a:t>
            </a:r>
            <a:endParaRPr lang="en-US" altLang="ko-KR" dirty="0"/>
          </a:p>
          <a:p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도</a:t>
            </a:r>
            <a:r>
              <a:rPr lang="en-US" altLang="ko-KR" dirty="0"/>
              <a:t>/</a:t>
            </a:r>
            <a:r>
              <a:rPr lang="ko-KR" altLang="en-US" dirty="0"/>
              <a:t>군</a:t>
            </a:r>
            <a:r>
              <a:rPr lang="en-US" altLang="ko-KR" dirty="0"/>
              <a:t>,</a:t>
            </a:r>
            <a:r>
              <a:rPr lang="ko-KR" altLang="en-US" dirty="0"/>
              <a:t>구별 데이터만 확인 가능</a:t>
            </a:r>
            <a:endParaRPr lang="en-US" altLang="ko-KR" dirty="0"/>
          </a:p>
          <a:p>
            <a:r>
              <a:rPr lang="en-US" altLang="ko-KR" dirty="0"/>
              <a:t>Geolocation API </a:t>
            </a:r>
            <a:r>
              <a:rPr lang="ko-KR" altLang="en-US" dirty="0" err="1"/>
              <a:t>미사용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4807E0C9-9349-421A-81A6-91E467766B3F}"/>
              </a:ext>
            </a:extLst>
          </p:cNvPr>
          <p:cNvGrpSpPr>
            <a:grpSpLocks noChangeAspect="1"/>
          </p:cNvGrpSpPr>
          <p:nvPr/>
        </p:nvGrpSpPr>
        <p:grpSpPr>
          <a:xfrm>
            <a:off x="6747697" y="2107734"/>
            <a:ext cx="4381503" cy="3562144"/>
            <a:chOff x="4300539" y="1984376"/>
            <a:chExt cx="3589338" cy="28908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8D62D5-E5AE-47B9-ACA5-5B0B52DAA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EFD13DC-D2BF-4D46-B330-B09A62A0D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681FDFB-576C-4217-AC72-7E76F0633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C42B94E-5362-4FFA-9423-B6F97497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0312E4-01DE-4B0D-B50C-EFC3A97BD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EDECC28-F8DD-4A78-B373-4CCDCA9C5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id="{CE9DBB28-08D9-46C2-92CF-9C504973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F870D331-C7B4-4B31-8B20-9BCAF5C86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493382F8-0593-4CF9-9400-4FCE4575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7E75B298-107B-4546-AEC6-9BB0C026D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AAB75C13-FAAD-4F0F-ADCA-0031FFE88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FEFCCE74-E66E-4285-95F6-AC77D214E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AD62001-EAA3-433F-BC04-2C349E1C8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26" name="그림 2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F3D796-FA9B-420B-9CA5-361B1C2BB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5256"/>
          <a:stretch/>
        </p:blipFill>
        <p:spPr>
          <a:xfrm>
            <a:off x="6942595" y="2309217"/>
            <a:ext cx="3991706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9A7A8024-1684-4D31-83B6-87021D1F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서울특별시 대기환경정보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0A5CF-D3A1-4103-B562-F5C404D698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Air Korea </a:t>
            </a:r>
            <a:r>
              <a:rPr lang="ko-KR" altLang="en-US" dirty="0"/>
              <a:t>데이터 사용</a:t>
            </a:r>
            <a:endParaRPr lang="en-US" altLang="ko-KR" dirty="0"/>
          </a:p>
          <a:p>
            <a:r>
              <a:rPr lang="ko-KR" altLang="en-US" dirty="0"/>
              <a:t>서울 지역에 한정</a:t>
            </a:r>
            <a:endParaRPr lang="en-US" altLang="ko-KR" dirty="0"/>
          </a:p>
          <a:p>
            <a:r>
              <a:rPr lang="ko-KR" altLang="en-US" dirty="0"/>
              <a:t>구별 데이터만 확인 가능</a:t>
            </a:r>
            <a:endParaRPr lang="en-US" altLang="ko-KR" dirty="0"/>
          </a:p>
          <a:p>
            <a:r>
              <a:rPr lang="en-US" altLang="ko-KR" dirty="0"/>
              <a:t>Geolocation API </a:t>
            </a:r>
            <a:r>
              <a:rPr lang="ko-KR" altLang="en-US" dirty="0" err="1"/>
              <a:t>미사용</a:t>
            </a:r>
            <a:endParaRPr lang="ko-KR" altLang="en-US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4807E0C9-9349-421A-81A6-91E467766B3F}"/>
              </a:ext>
            </a:extLst>
          </p:cNvPr>
          <p:cNvGrpSpPr>
            <a:grpSpLocks noChangeAspect="1"/>
          </p:cNvGrpSpPr>
          <p:nvPr/>
        </p:nvGrpSpPr>
        <p:grpSpPr>
          <a:xfrm>
            <a:off x="6747697" y="2107734"/>
            <a:ext cx="4381503" cy="3562144"/>
            <a:chOff x="4300539" y="1984376"/>
            <a:chExt cx="3589338" cy="28908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8D62D5-E5AE-47B9-ACA5-5B0B52DAA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EFD13DC-D2BF-4D46-B330-B09A62A0D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681FDFB-576C-4217-AC72-7E76F0633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C42B94E-5362-4FFA-9423-B6F97497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0312E4-01DE-4B0D-B50C-EFC3A97BD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EDECC28-F8DD-4A78-B373-4CCDCA9C5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id="{CE9DBB28-08D9-46C2-92CF-9C504973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F870D331-C7B4-4B31-8B20-9BCAF5C86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493382F8-0593-4CF9-9400-4FCE4575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7E75B298-107B-4546-AEC6-9BB0C026D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AAB75C13-FAAD-4F0F-ADCA-0031FFE88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FEFCCE74-E66E-4285-95F6-AC77D214E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AD62001-EAA3-433F-BC04-2C349E1C8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26" name="그림 2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1B8A058-53E3-4032-8AD0-516D2E6B6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4318"/>
          <a:stretch/>
        </p:blipFill>
        <p:spPr>
          <a:xfrm>
            <a:off x="6940261" y="2295006"/>
            <a:ext cx="3991706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5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9A7A8024-1684-4D31-83B6-87021D1F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AQICN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B86F96-F017-4C2F-B0A5-3ACB315B42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데이터 신뢰성 낮음</a:t>
            </a:r>
            <a:endParaRPr lang="en-US" altLang="ko-KR" dirty="0"/>
          </a:p>
          <a:p>
            <a:r>
              <a:rPr lang="ko-KR" altLang="en-US" dirty="0"/>
              <a:t>자유로운 지도 조작</a:t>
            </a:r>
            <a:endParaRPr lang="en-US" altLang="ko-KR" dirty="0"/>
          </a:p>
          <a:p>
            <a:r>
              <a:rPr lang="ko-KR" altLang="en-US" dirty="0"/>
              <a:t>지리적인 분포 파악 용이</a:t>
            </a:r>
            <a:endParaRPr lang="en-US" altLang="ko-KR" dirty="0"/>
          </a:p>
          <a:p>
            <a:r>
              <a:rPr lang="en-US" altLang="ko-KR" dirty="0"/>
              <a:t>Geolocation API </a:t>
            </a:r>
            <a:r>
              <a:rPr lang="ko-KR" altLang="en-US" dirty="0" err="1"/>
              <a:t>미사용</a:t>
            </a:r>
            <a:endParaRPr lang="ko-KR" altLang="en-US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4807E0C9-9349-421A-81A6-91E467766B3F}"/>
              </a:ext>
            </a:extLst>
          </p:cNvPr>
          <p:cNvGrpSpPr>
            <a:grpSpLocks noChangeAspect="1"/>
          </p:cNvGrpSpPr>
          <p:nvPr/>
        </p:nvGrpSpPr>
        <p:grpSpPr>
          <a:xfrm>
            <a:off x="6747697" y="2107734"/>
            <a:ext cx="4381503" cy="3562144"/>
            <a:chOff x="4300539" y="1984376"/>
            <a:chExt cx="3589338" cy="28908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8D62D5-E5AE-47B9-ACA5-5B0B52DAA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EFD13DC-D2BF-4D46-B330-B09A62A0D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681FDFB-576C-4217-AC72-7E76F0633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C42B94E-5362-4FFA-9423-B6F97497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0312E4-01DE-4B0D-B50C-EFC3A97BD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EDECC28-F8DD-4A78-B373-4CCDCA9C5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Oval 11">
              <a:extLst>
                <a:ext uri="{FF2B5EF4-FFF2-40B4-BE49-F238E27FC236}">
                  <a16:creationId xmlns:a16="http://schemas.microsoft.com/office/drawing/2014/main" id="{CE9DBB28-08D9-46C2-92CF-9C504973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F870D331-C7B4-4B31-8B20-9BCAF5C86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493382F8-0593-4CF9-9400-4FCE4575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7E75B298-107B-4546-AEC6-9BB0C026D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AAB75C13-FAAD-4F0F-ADCA-0031FFE88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FEFCCE74-E66E-4285-95F6-AC77D214E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AD62001-EAA3-433F-BC04-2C349E1C8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997E328-6A20-4D1F-BC49-97ECDC36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03" y="2318653"/>
            <a:ext cx="4011086" cy="22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6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BD5D74B-46D8-4720-8C86-EBBAF03D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0F8C79B-D217-417A-8F4A-A1111B7BA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Client Functions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45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5BD571-734B-4766-B6A2-CE47F31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  <a:r>
              <a:rPr lang="en-US" altLang="ko-KR" dirty="0"/>
              <a:t>(</a:t>
            </a:r>
            <a:r>
              <a:rPr lang="ko-KR" altLang="en-US" dirty="0"/>
              <a:t>홈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F70A-E78D-4539-85F9-29956657C9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단순한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App Bar(with</a:t>
            </a:r>
            <a:r>
              <a:rPr lang="ko-KR" altLang="en-US" dirty="0"/>
              <a:t> 메뉴 버튼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주소검색창</a:t>
            </a:r>
            <a:endParaRPr lang="en-US" altLang="ko-KR" dirty="0"/>
          </a:p>
          <a:p>
            <a:pPr lvl="1"/>
            <a:r>
              <a:rPr lang="ko-KR" altLang="en-US" dirty="0"/>
              <a:t>지도</a:t>
            </a:r>
            <a:endParaRPr lang="en-US" altLang="ko-KR" dirty="0"/>
          </a:p>
          <a:p>
            <a:pPr lvl="1"/>
            <a:r>
              <a:rPr lang="ko-KR" altLang="en-US" dirty="0"/>
              <a:t>현재 관측소 정보</a:t>
            </a:r>
            <a:endParaRPr lang="en-US" altLang="ko-KR" dirty="0"/>
          </a:p>
          <a:p>
            <a:r>
              <a:rPr lang="en-US" altLang="ko-KR" dirty="0"/>
              <a:t>Material UI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Responsive Design</a:t>
            </a:r>
          </a:p>
          <a:p>
            <a:endParaRPr lang="en-US" altLang="ko-KR" dirty="0"/>
          </a:p>
        </p:txBody>
      </p:sp>
      <p:pic>
        <p:nvPicPr>
          <p:cNvPr id="1026" name="Picture 2" descr="https://upload.wikimedia.org/wikipedia/commons/0/07/IPad_Air_2_Wikipedia.png">
            <a:extLst>
              <a:ext uri="{FF2B5EF4-FFF2-40B4-BE49-F238E27FC236}">
                <a16:creationId xmlns:a16="http://schemas.microsoft.com/office/drawing/2014/main" id="{8B9192AB-E204-4C52-B025-BDC2044B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21" y="1713865"/>
            <a:ext cx="3606341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10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DA22E3F-5D37-4CFE-AEB3-1956234DF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8" y="2181939"/>
            <a:ext cx="2506921" cy="3342561"/>
          </a:xfrm>
        </p:spPr>
      </p:pic>
    </p:spTree>
    <p:extLst>
      <p:ext uri="{BB962C8B-B14F-4D97-AF65-F5344CB8AC3E}">
        <p14:creationId xmlns:p14="http://schemas.microsoft.com/office/powerpoint/2010/main" val="3857629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사용자 지정 1">
      <a:majorFont>
        <a:latin typeface="Century Gothic"/>
        <a:ea typeface="이롭게 바탕체 Medium"/>
        <a:cs typeface=""/>
      </a:majorFont>
      <a:minorFont>
        <a:latin typeface="Palatino Linotype"/>
        <a:ea typeface="이롭게 바탕체 Medium"/>
        <a:cs typeface=""/>
      </a:minorFont>
    </a:fontScheme>
    <a:fmtScheme name="실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tf00001192</Template>
  <TotalTime>316</TotalTime>
  <Words>415</Words>
  <Application>Microsoft Office PowerPoint</Application>
  <PresentationFormat>와이드스크린</PresentationFormat>
  <Paragraphs>133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Roboto Regular</vt:lpstr>
      <vt:lpstr>이롭게 바탕체 Medium</vt:lpstr>
      <vt:lpstr>Arial</vt:lpstr>
      <vt:lpstr>Century Gothic</vt:lpstr>
      <vt:lpstr>Courier New</vt:lpstr>
      <vt:lpstr>Palatino Linotype</vt:lpstr>
      <vt:lpstr>실행</vt:lpstr>
      <vt:lpstr>Forte</vt:lpstr>
      <vt:lpstr>팀 구성</vt:lpstr>
      <vt:lpstr>기존 서비스 분석</vt:lpstr>
      <vt:lpstr>Air Korea</vt:lpstr>
      <vt:lpstr>네이버 미세먼지</vt:lpstr>
      <vt:lpstr>서울특별시 대기환경정보</vt:lpstr>
      <vt:lpstr>AQICN</vt:lpstr>
      <vt:lpstr>기능 설명</vt:lpstr>
      <vt:lpstr>초기 화면(홈 페이지)</vt:lpstr>
      <vt:lpstr>초기 화면(홈 페이지)</vt:lpstr>
      <vt:lpstr>초기 화면(홈 페이지)</vt:lpstr>
      <vt:lpstr>초기 화면(홈 페이지)</vt:lpstr>
      <vt:lpstr>초기 화면(홈 페이지)</vt:lpstr>
      <vt:lpstr>관측소 설정</vt:lpstr>
      <vt:lpstr>관측소 설정</vt:lpstr>
      <vt:lpstr>관측소 설정</vt:lpstr>
      <vt:lpstr>관측소 설정</vt:lpstr>
      <vt:lpstr>관측소 설정</vt:lpstr>
      <vt:lpstr>지도 조작</vt:lpstr>
      <vt:lpstr>메뉴</vt:lpstr>
      <vt:lpstr>소개 페이지</vt:lpstr>
      <vt:lpstr>크레딧 페이지</vt:lpstr>
      <vt:lpstr>시연</vt:lpstr>
      <vt:lpstr>구조 설명</vt:lpstr>
      <vt:lpstr>서버 구조도</vt:lpstr>
      <vt:lpstr>이 프로젝트의 장점/차별점</vt:lpstr>
      <vt:lpstr>Geolocation API</vt:lpstr>
      <vt:lpstr>Responsive Design</vt:lpstr>
      <vt:lpstr>Clean UI</vt:lpstr>
      <vt:lpstr>Single Page Application</vt:lpstr>
      <vt:lpstr>Node.js &amp; Babel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Forte</dc:title>
  <dc:creator>진균오</dc:creator>
  <cp:lastModifiedBy>진균오</cp:lastModifiedBy>
  <cp:revision>22</cp:revision>
  <dcterms:created xsi:type="dcterms:W3CDTF">2017-06-13T07:18:24Z</dcterms:created>
  <dcterms:modified xsi:type="dcterms:W3CDTF">2017-06-13T12:40:39Z</dcterms:modified>
</cp:coreProperties>
</file>